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20" r:id="rId1"/>
  </p:sldMasterIdLst>
  <p:sldIdLst>
    <p:sldId id="259" r:id="rId2"/>
    <p:sldId id="256" r:id="rId3"/>
    <p:sldId id="266" r:id="rId4"/>
    <p:sldId id="257" r:id="rId5"/>
    <p:sldId id="258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65441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61545F8-7862-465E-83C2-8DA45010D99F}" type="datetimeFigureOut">
              <a:rPr lang="ar-EG" smtClean="0"/>
              <a:t>02/04/1447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768D8168-F698-47D2-8619-AEE34775481B}" type="slidenum">
              <a:rPr lang="ar-EG" smtClean="0"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988552" cy="6741368"/>
          </a:xfrm>
        </p:spPr>
        <p:txBody>
          <a:bodyPr/>
          <a:lstStyle/>
          <a:p>
            <a:pPr algn="ctr"/>
            <a:r>
              <a:rPr lang="ar-EG" b="1" dirty="0">
                <a:solidFill>
                  <a:srgbClr val="C00000"/>
                </a:solidFill>
              </a:rPr>
              <a:t>كيفية توثيق البحث العلمى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293073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التوثيق </a:t>
            </a:r>
            <a:r>
              <a:rPr lang="ar-SA" sz="32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الحديث</a:t>
            </a:r>
            <a:r>
              <a:rPr lang="en-US" sz="32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ar-SA" sz="2800" b="1" dirty="0" smtClean="0">
                <a:latin typeface="Simplified Arabic" pitchFamily="18" charset="-78"/>
                <a:cs typeface="Simplified Arabic" pitchFamily="18" charset="-78"/>
              </a:rPr>
              <a:t>وهناك </a:t>
            </a:r>
            <a:r>
              <a:rPr lang="ar-SA" sz="2800" b="1" dirty="0">
                <a:latin typeface="Simplified Arabic" pitchFamily="18" charset="-78"/>
                <a:cs typeface="Simplified Arabic" pitchFamily="18" charset="-78"/>
              </a:rPr>
              <a:t>نوع توثيق آخر وهو أحدث اساليب التوثيق اتباعا في الوقت الحالى هو توثيق الجمعية الامريكية لعلم النفس (</a:t>
            </a:r>
            <a:r>
              <a:rPr lang="en-US" sz="2800" b="1" dirty="0">
                <a:latin typeface="Simplified Arabic" pitchFamily="18" charset="-78"/>
                <a:cs typeface="Simplified Arabic" pitchFamily="18" charset="-78"/>
              </a:rPr>
              <a:t>APA</a:t>
            </a:r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) ويكتب كالتالى: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بعد كل فقرة فى البحث بين قوسين( اسم الجد, السنه, رقم الصفحة فقط بدون كلمة ص)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ثم فى نهاية البحث نوثق توثيق كامل. 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اسم الجد,اسم المؤلف( سنة النشر). اسم الكتاب , دار النشر, بلد النشر.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على سبيل المثال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800" b="1" dirty="0">
                <a:latin typeface="Simplified Arabic" pitchFamily="18" charset="-78"/>
                <a:cs typeface="Simplified Arabic" pitchFamily="18" charset="-78"/>
              </a:rPr>
              <a:t>ابوالنصر, مدحت محمد(2020). مجالات استخدام وتطبيق الخدمة الاجتماعية الالكترونية, الجمعية العربية للتنمية والبيئة , القاهرة.</a:t>
            </a:r>
            <a:endParaRPr lang="en-US" sz="2800" b="1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91140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842248" cy="6140152"/>
          </a:xfrm>
        </p:spPr>
        <p:txBody>
          <a:bodyPr>
            <a:normAutofit/>
          </a:bodyPr>
          <a:lstStyle/>
          <a:p>
            <a:pPr algn="ctr"/>
            <a:r>
              <a:rPr lang="ar-EG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مع تحيات </a:t>
            </a:r>
            <a:br>
              <a:rPr lang="ar-EG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مركز البحوث الاجتماعية والتدريب </a:t>
            </a:r>
            <a:br>
              <a:rPr lang="ar-EG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كلية الخدمة الاجتماعية –جامعة اسيوط </a:t>
            </a:r>
            <a:endParaRPr lang="ar-EG" b="1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8244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772816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اولا</a:t>
            </a:r>
            <a:r>
              <a:rPr lang="ar-EG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: </a:t>
            </a:r>
            <a:r>
              <a:rPr lang="ar-SA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مفهوم التوثيق للبحث العلمى </a:t>
            </a:r>
            <a:r>
              <a:rPr lang="en-US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916832"/>
            <a:ext cx="9144000" cy="4680520"/>
          </a:xfrm>
        </p:spPr>
        <p:txBody>
          <a:bodyPr>
            <a:noAutofit/>
          </a:bodyPr>
          <a:lstStyle/>
          <a:p>
            <a:pPr algn="r"/>
            <a:r>
              <a:rPr lang="ar-SA" sz="3200" b="1" dirty="0" smtClean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هى </a:t>
            </a:r>
            <a:r>
              <a:rPr lang="ar-SA" sz="3200" b="1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عملية تتضمن اسناد الحقائق والمعارف والمعلومات العلمية إلى مصادرها ومراجعها الأصلية</a:t>
            </a:r>
            <a:r>
              <a:rPr lang="ar-SA" sz="3200" dirty="0">
                <a:solidFill>
                  <a:schemeClr val="tx1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  <a:endParaRPr lang="ar-EG" sz="3200" dirty="0">
              <a:solidFill>
                <a:schemeClr val="tx1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71179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ctr"/>
            <a:r>
              <a:rPr lang="ar-EG" sz="40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مصادر التوثيق </a:t>
            </a:r>
            <a:endParaRPr lang="ar-EG" sz="4000" b="1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41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28800"/>
          </a:xfrm>
        </p:spPr>
        <p:txBody>
          <a:bodyPr>
            <a:normAutofit/>
          </a:bodyPr>
          <a:lstStyle/>
          <a:p>
            <a:pPr algn="ctr"/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أولا</a:t>
            </a:r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</a:t>
            </a:r>
            <a:r>
              <a:rPr lang="ar-SA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ar-SA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المعاجم والقواميس</a:t>
            </a:r>
            <a:r>
              <a:rPr lang="ar-EG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b="1" dirty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5475238"/>
          </a:xfrm>
        </p:spPr>
        <p:txBody>
          <a:bodyPr/>
          <a:lstStyle/>
          <a:p>
            <a:pPr marL="0" indent="0">
              <a:buNone/>
            </a:pPr>
            <a:endParaRPr lang="en-US" dirty="0">
              <a:latin typeface="Simplified Arabic" pitchFamily="18" charset="-78"/>
              <a:cs typeface="Simplified Arabic" pitchFamily="18" charset="-78"/>
            </a:endParaRPr>
          </a:p>
          <a:p>
            <a:pPr lvl="0"/>
            <a:r>
              <a:rPr lang="ar-SA" sz="3200" b="1" dirty="0">
                <a:latin typeface="Simplified Arabic" pitchFamily="18" charset="-78"/>
                <a:cs typeface="Simplified Arabic" pitchFamily="18" charset="-78"/>
              </a:rPr>
              <a:t>اسم المؤلف</a:t>
            </a:r>
            <a:r>
              <a:rPr lang="ar-EG" sz="3200" b="1" dirty="0">
                <a:latin typeface="Simplified Arabic" pitchFamily="18" charset="-78"/>
                <a:cs typeface="Simplified Arabic" pitchFamily="18" charset="-78"/>
              </a:rPr>
              <a:t>(سنة النشر): اسم المعجم، بلد النشر، دار النشر. </a:t>
            </a:r>
            <a:endParaRPr lang="en-US" sz="3200" b="1" dirty="0">
              <a:latin typeface="Simplified Arabic" pitchFamily="18" charset="-78"/>
              <a:cs typeface="Simplified Arabic" pitchFamily="18" charset="-78"/>
            </a:endParaRPr>
          </a:p>
          <a:p>
            <a:pPr lvl="0"/>
            <a:r>
              <a:rPr lang="ar-EG" sz="3200" b="1" dirty="0">
                <a:latin typeface="Simplified Arabic" pitchFamily="18" charset="-78"/>
                <a:cs typeface="Simplified Arabic" pitchFamily="18" charset="-78"/>
              </a:rPr>
              <a:t>اسم المؤلف(سنة النشر): اسم القاموس، بلد النشر، دار النشر.</a:t>
            </a:r>
            <a:endParaRPr lang="en-US" sz="3200" b="1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b="1" dirty="0"/>
          </a:p>
        </p:txBody>
      </p:sp>
    </p:spTree>
    <p:extLst>
      <p:ext uri="{BB962C8B-B14F-4D97-AF65-F5344CB8AC3E}">
        <p14:creationId xmlns:p14="http://schemas.microsoft.com/office/powerpoint/2010/main" val="37036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ثانيا: الكتب </a:t>
            </a:r>
            <a:r>
              <a:rPr lang="ar-EG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العربية:</a:t>
            </a:r>
            <a:r>
              <a:rPr lang="en-US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r>
              <a:rPr lang="ar-EG" sz="2400" b="1" dirty="0" smtClean="0">
                <a:latin typeface="Simplified Arabic" pitchFamily="18" charset="-78"/>
                <a:cs typeface="Simplified Arabic" pitchFamily="18" charset="-78"/>
              </a:rPr>
              <a:t>اسم </a:t>
            </a:r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المؤلف(سنه النشر). عنوان الكتاب, الطبعة ان وجدت ط, دار النشر, بلد النشر,رقم الصفحة ص.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وفى حالة وجود أكثر من مؤلف للكتاب آى مؤلفين نكتب اسماء الأثنين وفى حالة أكثر من اثنين يكتب اسم المؤلف الأول ويتبعة كلمة وآخرون.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اسم المؤلف وآخرون(سنه النشر)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EG" sz="2400" b="1" u="sng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ملحـــــــــــوظة</a:t>
            </a:r>
            <a:endParaRPr lang="en-US" sz="2400" b="1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فى حالة ذكر المرجع للمره الثانية دون وجود فاصل بمرجع آخر يوثق كما يلى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المرجع السابق ذكره(نفسه), رقم الصفحة. وباللغة الانجليزية نكتب</a:t>
            </a:r>
            <a:r>
              <a:rPr lang="en-US" sz="2400" b="1" dirty="0">
                <a:latin typeface="Simplified Arabic" pitchFamily="18" charset="-78"/>
                <a:cs typeface="Simplified Arabic" pitchFamily="18" charset="-78"/>
              </a:rPr>
              <a:t>Ibid.,p.11</a:t>
            </a: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اما فى حالة الفصل بين المرجع بمرجع آخر يوثق كما يلى 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أسم المؤلف( سنه النشر)اسم الكتاب, مرجع سبق ذكره وفى اللغه الانجليزية تكتب</a:t>
            </a:r>
            <a:r>
              <a:rPr lang="en-US" sz="2400" b="1" dirty="0" err="1">
                <a:latin typeface="Simplified Arabic" pitchFamily="18" charset="-78"/>
                <a:cs typeface="Simplified Arabic" pitchFamily="18" charset="-78"/>
              </a:rPr>
              <a:t>op.cit</a:t>
            </a:r>
            <a:r>
              <a:rPr lang="en-US" sz="2400" b="1" dirty="0">
                <a:latin typeface="Simplified Arabic" pitchFamily="18" charset="-78"/>
                <a:cs typeface="Simplified Arabic" pitchFamily="18" charset="-78"/>
              </a:rPr>
              <a:t>,</a:t>
            </a:r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, رقم الصفحة.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واسم الكتاب فى التوثيق اما ان يكتب بخط مائل أو نضع تحتة خط ويكتب بخط عريض </a:t>
            </a:r>
            <a:r>
              <a:rPr lang="en-US" sz="2400" b="1" dirty="0">
                <a:latin typeface="Simplified Arabic" pitchFamily="18" charset="-78"/>
                <a:cs typeface="Simplified Arabic" pitchFamily="18" charset="-78"/>
              </a:rPr>
              <a:t>B</a:t>
            </a:r>
            <a:r>
              <a:rPr lang="ar-EG" sz="2400" b="1" dirty="0">
                <a:latin typeface="Simplified Arabic" pitchFamily="18" charset="-78"/>
                <a:cs typeface="Simplified Arabic" pitchFamily="18" charset="-78"/>
              </a:rPr>
              <a:t>.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sz="2400" b="1" dirty="0"/>
          </a:p>
        </p:txBody>
      </p:sp>
    </p:spTree>
    <p:extLst>
      <p:ext uri="{BB962C8B-B14F-4D97-AF65-F5344CB8AC3E}">
        <p14:creationId xmlns:p14="http://schemas.microsoft.com/office/powerpoint/2010/main" val="34634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EG" sz="3200" b="1" dirty="0" smtClean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ثالثاً</a:t>
            </a:r>
            <a:r>
              <a:rPr lang="ar-EG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>: الرسانل العلميه</a:t>
            </a:r>
            <a:r>
              <a:rPr lang="en-US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b="1" dirty="0">
              <a:solidFill>
                <a:srgbClr val="C0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640740"/>
          </a:xfrm>
        </p:spPr>
        <p:txBody>
          <a:bodyPr>
            <a:normAutofit/>
          </a:bodyPr>
          <a:lstStyle/>
          <a:p>
            <a:r>
              <a:rPr lang="ar-EG" sz="2600" b="1" dirty="0" smtClean="0">
                <a:latin typeface="Simplified Arabic" pitchFamily="18" charset="-78"/>
                <a:cs typeface="Simplified Arabic" pitchFamily="18" charset="-78"/>
              </a:rPr>
              <a:t>رسائل </a:t>
            </a:r>
            <a:r>
              <a:rPr lang="ar-EG" sz="2600" b="1" dirty="0">
                <a:latin typeface="Simplified Arabic" pitchFamily="18" charset="-78"/>
                <a:cs typeface="Simplified Arabic" pitchFamily="18" charset="-78"/>
              </a:rPr>
              <a:t>الماجستير</a:t>
            </a:r>
            <a:endParaRPr lang="en-US" sz="26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EG" sz="2600" dirty="0">
                <a:latin typeface="Simplified Arabic" pitchFamily="18" charset="-78"/>
                <a:cs typeface="Simplified Arabic" pitchFamily="18" charset="-78"/>
              </a:rPr>
              <a:t>اسم الباحث(سنه النشر).عنوان الرساله, رساله ماجستير غير منشوره, اسم الكلية, اسم الجامعة, رقم الصفحة. </a:t>
            </a:r>
            <a:endParaRPr lang="ar-EG" sz="2600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endParaRPr lang="en-US" sz="26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EG" sz="26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ملحوظه فى حالة تناولها كدراسة سابقة لانكتب رقم الصفحة</a:t>
            </a:r>
            <a:r>
              <a:rPr lang="ar-EG" sz="26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.</a:t>
            </a:r>
          </a:p>
          <a:p>
            <a:pPr marL="0" indent="0">
              <a:buNone/>
            </a:pPr>
            <a:endParaRPr lang="en-US" sz="2600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r>
              <a:rPr lang="ar-EG" sz="2600" b="1" dirty="0">
                <a:latin typeface="Simplified Arabic" pitchFamily="18" charset="-78"/>
                <a:cs typeface="Simplified Arabic" pitchFamily="18" charset="-78"/>
              </a:rPr>
              <a:t>رسائل الدكتوراة</a:t>
            </a:r>
            <a:endParaRPr lang="en-US" sz="2600" dirty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EG" sz="2600" dirty="0" smtClean="0">
                <a:latin typeface="Simplified Arabic" pitchFamily="18" charset="-78"/>
                <a:cs typeface="Simplified Arabic" pitchFamily="18" charset="-78"/>
              </a:rPr>
              <a:t>اسم </a:t>
            </a:r>
            <a:r>
              <a:rPr lang="ar-EG" sz="2600" dirty="0">
                <a:latin typeface="Simplified Arabic" pitchFamily="18" charset="-78"/>
                <a:cs typeface="Simplified Arabic" pitchFamily="18" charset="-78"/>
              </a:rPr>
              <a:t>الباحث(سنه النشر).عنوان الرساله, رساله دكتوراه غير منشوره, اسم الكلية, اسم الجامعة, رقم الصفحة. ملحوظه فى حالة تناولها كدراسة سابقة لانكتب رقم الصفحة.</a:t>
            </a:r>
            <a:endParaRPr lang="en-US" sz="2600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853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رابعا</a:t>
            </a:r>
            <a:r>
              <a:rPr lang="ar-SA" sz="32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: الابحاث من المؤتمرات والمجلات العلمية</a:t>
            </a:r>
            <a:r>
              <a:rPr lang="en-US" sz="3200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036496" cy="5757372"/>
          </a:xfrm>
        </p:spPr>
        <p:txBody>
          <a:bodyPr>
            <a:normAutofit/>
          </a:bodyPr>
          <a:lstStyle/>
          <a:p>
            <a:r>
              <a:rPr lang="ar-SA" sz="2400" b="1" dirty="0" smtClean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المؤتمرات</a:t>
            </a:r>
            <a:endParaRPr lang="en-US" sz="2400" b="1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SA" sz="2400" b="1" dirty="0">
                <a:latin typeface="Simplified Arabic" pitchFamily="18" charset="-78"/>
                <a:cs typeface="Simplified Arabic" pitchFamily="18" charset="-78"/>
              </a:rPr>
              <a:t>اسم الباحث(سنه النشر):عنوان المؤتمر, بحث منشور فى المؤتمر .....  لكلية، اسم الجامعة. 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r>
              <a:rPr lang="ar-SA" sz="2400" b="1" dirty="0">
                <a:solidFill>
                  <a:srgbClr val="002060"/>
                </a:solidFill>
                <a:latin typeface="Simplified Arabic" pitchFamily="18" charset="-78"/>
                <a:cs typeface="Simplified Arabic" pitchFamily="18" charset="-78"/>
              </a:rPr>
              <a:t>المجلات</a:t>
            </a:r>
            <a:endParaRPr lang="en-US" sz="2400" b="1" dirty="0">
              <a:solidFill>
                <a:srgbClr val="002060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SA" sz="2400" b="1" dirty="0">
                <a:latin typeface="Simplified Arabic" pitchFamily="18" charset="-78"/>
                <a:cs typeface="Simplified Arabic" pitchFamily="18" charset="-78"/>
              </a:rPr>
              <a:t>اسم الباحث(سنة النشر): عنوان البحث, اسم المجله، اسم الجامعه, اسم الكليه, رقم العدد, الجزء.</a:t>
            </a:r>
            <a:endParaRPr lang="en-US" sz="2400" b="1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1211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ar-EG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r>
              <a:rPr lang="ar-SA" sz="3200" b="1" dirty="0" smtClean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خامسا </a:t>
            </a:r>
            <a:r>
              <a:rPr lang="ar-SA" sz="3200" b="1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>التقارير</a:t>
            </a:r>
            <a:r>
              <a:rPr lang="en-US" sz="3200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  <a:t/>
            </a:r>
            <a:br>
              <a:rPr lang="en-US" sz="3200" dirty="0">
                <a:solidFill>
                  <a:srgbClr val="FF0000"/>
                </a:solidFill>
                <a:latin typeface="Simplified Arabic" pitchFamily="18" charset="-78"/>
                <a:cs typeface="Simplified Arabic" pitchFamily="18" charset="-78"/>
              </a:rPr>
            </a:br>
            <a:endParaRPr lang="ar-EG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/>
          <a:lstStyle/>
          <a:p>
            <a:pPr marL="0" indent="0">
              <a:buNone/>
            </a:pPr>
            <a:endParaRPr lang="ar-EG" sz="3200" b="1" dirty="0" smtClean="0">
              <a:latin typeface="Simplified Arabic" pitchFamily="18" charset="-78"/>
              <a:cs typeface="Simplified Arabic" pitchFamily="18" charset="-78"/>
            </a:endParaRPr>
          </a:p>
          <a:p>
            <a:pPr marL="0" indent="0">
              <a:buNone/>
            </a:pPr>
            <a:r>
              <a:rPr lang="ar-SA" sz="3200" b="1" dirty="0" smtClean="0">
                <a:latin typeface="Simplified Arabic" pitchFamily="18" charset="-78"/>
                <a:cs typeface="Simplified Arabic" pitchFamily="18" charset="-78"/>
              </a:rPr>
              <a:t>مصدر </a:t>
            </a:r>
            <a:r>
              <a:rPr lang="ar-SA" sz="3200" b="1" dirty="0">
                <a:latin typeface="Simplified Arabic" pitchFamily="18" charset="-78"/>
                <a:cs typeface="Simplified Arabic" pitchFamily="18" charset="-78"/>
              </a:rPr>
              <a:t>التقرير (السنه): عنوان التقرير, البلد , دار النشر.</a:t>
            </a:r>
            <a:endParaRPr lang="en-US" sz="3200" b="1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72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>
            <a:noAutofit/>
          </a:bodyPr>
          <a:lstStyle/>
          <a:p>
            <a:pPr algn="ctr"/>
            <a:r>
              <a:rPr lang="ar-SA" sz="3200" b="1" dirty="0">
                <a:solidFill>
                  <a:srgbClr val="FF0000"/>
                </a:solidFill>
                <a:effectLst/>
                <a:latin typeface="Simplified Arabic" pitchFamily="18" charset="-78"/>
                <a:cs typeface="Simplified Arabic" pitchFamily="18" charset="-78"/>
              </a:rPr>
              <a:t>سادسا القوانين والاحصاءت</a:t>
            </a:r>
            <a:endParaRPr lang="ar-EG" sz="3200" dirty="0">
              <a:solidFill>
                <a:srgbClr val="FF000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0628"/>
            <a:ext cx="9144000" cy="5757372"/>
          </a:xfrm>
        </p:spPr>
        <p:txBody>
          <a:bodyPr/>
          <a:lstStyle/>
          <a:p>
            <a:pPr marL="0" indent="0">
              <a:buNone/>
            </a:pPr>
            <a:r>
              <a:rPr lang="ar-SA" sz="3200" dirty="0">
                <a:latin typeface="Simplified Arabic" pitchFamily="18" charset="-78"/>
                <a:cs typeface="Simplified Arabic" pitchFamily="18" charset="-78"/>
              </a:rPr>
              <a:t>اسم الجهاز(سنه النشر): عن</a:t>
            </a:r>
            <a:r>
              <a:rPr lang="ar-EG" sz="3200" dirty="0">
                <a:latin typeface="Simplified Arabic" pitchFamily="18" charset="-78"/>
                <a:cs typeface="Simplified Arabic" pitchFamily="18" charset="-78"/>
              </a:rPr>
              <a:t>ــ</a:t>
            </a:r>
            <a:r>
              <a:rPr lang="ar-SA" sz="3200" dirty="0">
                <a:latin typeface="Simplified Arabic" pitchFamily="18" charset="-78"/>
                <a:cs typeface="Simplified Arabic" pitchFamily="18" charset="-78"/>
              </a:rPr>
              <a:t>وان, بلد النشر, دار النشر.</a:t>
            </a:r>
            <a:endParaRPr lang="en-US" sz="3200" dirty="0">
              <a:latin typeface="Simplified Arabic" pitchFamily="18" charset="-78"/>
              <a:cs typeface="Simplified Arabic" pitchFamily="18" charset="-78"/>
            </a:endParaRPr>
          </a:p>
          <a:p>
            <a:endParaRPr lang="ar-EG" b="1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8737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42</TotalTime>
  <Words>407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Angles</vt:lpstr>
      <vt:lpstr>كيفية توثيق البحث العلمى</vt:lpstr>
      <vt:lpstr>اولا: مفهوم التوثيق للبحث العلمى  </vt:lpstr>
      <vt:lpstr>مصادر التوثيق </vt:lpstr>
      <vt:lpstr> أولا: المعاجم والقواميس </vt:lpstr>
      <vt:lpstr> ثانيا: الكتب العربية: </vt:lpstr>
      <vt:lpstr> ثالثاً: الرسانل العلميه </vt:lpstr>
      <vt:lpstr> رابعا: الابحاث من المؤتمرات والمجلات العلمية </vt:lpstr>
      <vt:lpstr> خامسا التقارير </vt:lpstr>
      <vt:lpstr>سادسا القوانين والاحصاءت</vt:lpstr>
      <vt:lpstr> التوثيق الحديث </vt:lpstr>
      <vt:lpstr>مع تحيات   مركز البحوث الاجتماعية والتدريب  كلية الخدمة الاجتماعية –جامعة اسيوط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كيفية توثيق البحث العلمى فى الأبحاث العلمية</dc:title>
  <dc:creator>AL-FAJR</dc:creator>
  <cp:lastModifiedBy>AL-FAJR</cp:lastModifiedBy>
  <cp:revision>31</cp:revision>
  <dcterms:created xsi:type="dcterms:W3CDTF">2025-09-24T09:59:15Z</dcterms:created>
  <dcterms:modified xsi:type="dcterms:W3CDTF">2025-09-24T10:41:56Z</dcterms:modified>
</cp:coreProperties>
</file>